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591" autoAdjust="0"/>
    <p:restoredTop sz="86405" autoAdjust="0"/>
  </p:normalViewPr>
  <p:slideViewPr>
    <p:cSldViewPr>
      <p:cViewPr varScale="1">
        <p:scale>
          <a:sx n="87" d="100"/>
          <a:sy n="87" d="100"/>
        </p:scale>
        <p:origin x="-18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E9AB21-2EEC-46F3-95FF-393A6C30B90C}" type="datetimeFigureOut">
              <a:rPr lang="en-US" smtClean="0"/>
              <a:t>2/26/2010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5594C-8369-4856-8AA1-8782CD91F23C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When you create pictures, charts, or diagrams, they also coordinate with your current document look. You can easily change the formatting of selected text in the document text by choosing a look for the selected text from the Quick Styles gallery on the Home tab.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C5594C-8369-4856-8AA1-8782CD91F23C}" type="slidenum">
              <a:rPr lang="en-GB" smtClean="0"/>
              <a:t>2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2/26/2010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2/26/2010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2/26/2010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2/26/2010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2/26/2010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2/26/2010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2/26/2010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Sample </a:t>
            </a:r>
            <a:r>
              <a:rPr lang="en-GB" dirty="0" err="1" smtClean="0"/>
              <a:t>pptx</a:t>
            </a:r>
            <a:r>
              <a:rPr lang="en-GB" dirty="0" smtClean="0"/>
              <a:t> file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PleaseReview Test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On the Insert tab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 smtClean="0"/>
              <a:t>On the Insert tab, the galleries </a:t>
            </a:r>
            <a:r>
              <a:rPr lang="en-GB" dirty="0" smtClean="0"/>
              <a:t>include </a:t>
            </a:r>
          </a:p>
          <a:p>
            <a:pPr lvl="1"/>
            <a:r>
              <a:rPr lang="en-GB" dirty="0" smtClean="0"/>
              <a:t>items </a:t>
            </a:r>
            <a:r>
              <a:rPr lang="en-GB" dirty="0" smtClean="0"/>
              <a:t>that are designed to coordinate with the overall look of your document. </a:t>
            </a:r>
            <a:endParaRPr lang="en-GB" dirty="0" smtClean="0"/>
          </a:p>
          <a:p>
            <a:r>
              <a:rPr lang="en-GB" dirty="0" smtClean="0"/>
              <a:t>You </a:t>
            </a:r>
            <a:r>
              <a:rPr lang="en-GB" dirty="0" smtClean="0"/>
              <a:t>can use these galleries to insert </a:t>
            </a:r>
            <a:endParaRPr lang="en-GB" dirty="0" smtClean="0"/>
          </a:p>
          <a:p>
            <a:pPr lvl="1"/>
            <a:r>
              <a:rPr lang="en-GB" dirty="0" smtClean="0"/>
              <a:t>tables</a:t>
            </a:r>
            <a:r>
              <a:rPr lang="en-GB" dirty="0" smtClean="0"/>
              <a:t>, </a:t>
            </a:r>
            <a:endParaRPr lang="en-GB" dirty="0" smtClean="0"/>
          </a:p>
          <a:p>
            <a:pPr lvl="1"/>
            <a:r>
              <a:rPr lang="en-GB" dirty="0" smtClean="0"/>
              <a:t>headers</a:t>
            </a:r>
            <a:r>
              <a:rPr lang="en-GB" dirty="0" smtClean="0"/>
              <a:t>, </a:t>
            </a:r>
            <a:endParaRPr lang="en-GB" dirty="0" smtClean="0"/>
          </a:p>
          <a:p>
            <a:pPr lvl="1"/>
            <a:r>
              <a:rPr lang="en-GB" dirty="0" smtClean="0"/>
              <a:t>footers</a:t>
            </a:r>
            <a:r>
              <a:rPr lang="en-GB" dirty="0" smtClean="0"/>
              <a:t>, </a:t>
            </a:r>
            <a:endParaRPr lang="en-GB" dirty="0" smtClean="0"/>
          </a:p>
          <a:p>
            <a:pPr lvl="1"/>
            <a:r>
              <a:rPr lang="en-GB" dirty="0" smtClean="0"/>
              <a:t>lists</a:t>
            </a:r>
            <a:r>
              <a:rPr lang="en-GB" dirty="0" smtClean="0"/>
              <a:t>, </a:t>
            </a:r>
            <a:endParaRPr lang="en-GB" dirty="0" smtClean="0"/>
          </a:p>
          <a:p>
            <a:pPr lvl="1"/>
            <a:r>
              <a:rPr lang="en-GB" dirty="0" smtClean="0"/>
              <a:t>cover </a:t>
            </a:r>
            <a:r>
              <a:rPr lang="en-GB" dirty="0" smtClean="0"/>
              <a:t>pages, </a:t>
            </a:r>
            <a:endParaRPr lang="en-GB" dirty="0" smtClean="0"/>
          </a:p>
          <a:p>
            <a:pPr lvl="1"/>
            <a:r>
              <a:rPr lang="en-GB" dirty="0" smtClean="0"/>
              <a:t>and </a:t>
            </a:r>
            <a:r>
              <a:rPr lang="en-GB" dirty="0" smtClean="0"/>
              <a:t>other document building blocks</a:t>
            </a:r>
            <a:endParaRPr lang="en-GB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105</Words>
  <Application>Microsoft Office PowerPoint</Application>
  <PresentationFormat>On-screen Show (4:3)</PresentationFormat>
  <Paragraphs>14</Paragraphs>
  <Slides>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Sample pptx file</vt:lpstr>
      <vt:lpstr>On the Insert tab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Sample pptx file</dc:title>
  <dc:creator>Tim</dc:creator>
  <cp:lastModifiedBy>Tim</cp:lastModifiedBy>
  <cp:revision>2</cp:revision>
  <dcterms:created xsi:type="dcterms:W3CDTF">2006-08-16T00:00:00Z</dcterms:created>
  <dcterms:modified xsi:type="dcterms:W3CDTF">2010-02-26T09:30:59Z</dcterms:modified>
</cp:coreProperties>
</file>